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2F5E99-74B3-46CE-BB99-182C43CCD526}">
  <a:tblStyle styleId="{7F2F5E99-74B3-46CE-BB99-182C43CCD5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{7F2F5E99-74B3-46CE-BB99-182C43CCD526}</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{7F2F5E99-74B3-46CE-BB99-182C43CCD526}</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{7F2F5E99-74B3-46CE-BB99-182C43CCD526}</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{7F2F5E99-74B3-46CE-BB99-182C43CCD526}</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{7F2F5E99-74B3-46CE-BB99-182C43CCD526}</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{7F2F5E99-74B3-46CE-BB99-182C43CCD526}</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{7F2F5E99-74B3-46CE-BB99-182C43CCD526}</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